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72" r:id="rId11"/>
    <p:sldId id="265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666" y="-7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49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09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62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29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25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638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868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74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514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99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29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02F0-8C77-4457-AFD2-FD82944C909A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9904-2A3B-4CED-A4F6-9632D6CC4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0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mg00.deviantart.net/27a7/i/2014/257/d/c/pastel_rainbow_background_by_lindseystyles-d7z7qk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66" y="6715140"/>
            <a:ext cx="6172200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     Казаком нужно родиться! </a:t>
            </a:r>
          </a:p>
          <a:p>
            <a:pPr algn="ctr">
              <a:buNone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Казаком нужно стать! Казаком нужно быть!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cdn1.slus.name/4a/a6/4aa6cc1c483981533f8797d43feb0e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54" t="11687" r="32684" b="30604"/>
          <a:stretch/>
        </p:blipFill>
        <p:spPr bwMode="auto">
          <a:xfrm>
            <a:off x="1142984" y="2074132"/>
            <a:ext cx="4357718" cy="43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66" y="357158"/>
            <a:ext cx="6172200" cy="13573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ЗАПОВЕДИ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ДОНСКИХ КАЗАКОВ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533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hkotamanets.ru/images/gallery/img_2f24ecc8f504627d3c8215640699cd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338" r="25715"/>
          <a:stretch/>
        </p:blipFill>
        <p:spPr bwMode="auto">
          <a:xfrm>
            <a:off x="-171400" y="12639"/>
            <a:ext cx="7128792" cy="9131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428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td0.mycdn.me/image?id=868860334137&amp;t=20&amp;plc=WEB&amp;tkn=*sjSv1z_0zbdA7nte9BdxHUb2n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7"/>
            <a:ext cx="6858000" cy="9041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479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kotamanets.ru/images/gallery/img_3c279e254143ba851237ecb6877aa7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16"/>
          <a:stretch/>
        </p:blipFill>
        <p:spPr bwMode="auto">
          <a:xfrm>
            <a:off x="0" y="-16130"/>
            <a:ext cx="6858000" cy="9339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744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hkotamanets.ru/images/gallery/img_3c279e254143ba851237ecb6877aa7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4" r="33333"/>
          <a:stretch/>
        </p:blipFill>
        <p:spPr bwMode="auto">
          <a:xfrm>
            <a:off x="0" y="-17816"/>
            <a:ext cx="6858000" cy="9161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770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hkotamanets.ru/images/gallery/img_3c279e254143ba851237ecb6877aa7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51"/>
          <a:stretch/>
        </p:blipFill>
        <p:spPr bwMode="auto">
          <a:xfrm>
            <a:off x="14626" y="-20900"/>
            <a:ext cx="6942766" cy="9273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06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hkotamanets.ru/images/gallery/img_3dbd4b2d80389a32c64e58ba9e9ce0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283"/>
          <a:stretch/>
        </p:blipFill>
        <p:spPr bwMode="auto">
          <a:xfrm>
            <a:off x="-4436" y="0"/>
            <a:ext cx="6862436" cy="9252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617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hkotamanets.ru/images/gallery/img_3dbd4b2d80389a32c64e58ba9e9ce0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08" r="32946"/>
          <a:stretch/>
        </p:blipFill>
        <p:spPr bwMode="auto">
          <a:xfrm>
            <a:off x="0" y="-19578"/>
            <a:ext cx="7029400" cy="9272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221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hkotamanets.ru/images/gallery/img_3dbd4b2d80389a32c64e58ba9e9ce08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05"/>
          <a:stretch/>
        </p:blipFill>
        <p:spPr bwMode="auto">
          <a:xfrm>
            <a:off x="8686" y="1686"/>
            <a:ext cx="7020714" cy="9322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102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hkotamanets.ru/images/gallery/img_2f24ecc8f504627d3c8215640699cd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4719"/>
          <a:stretch/>
        </p:blipFill>
        <p:spPr bwMode="auto">
          <a:xfrm>
            <a:off x="0" y="0"/>
            <a:ext cx="6957392" cy="9317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765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hkotamanets.ru/images/gallery/img_2f24ecc8f504627d3c8215640699cd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0" r="50000"/>
          <a:stretch/>
        </p:blipFill>
        <p:spPr bwMode="auto">
          <a:xfrm>
            <a:off x="-2" y="-108521"/>
            <a:ext cx="7029402" cy="931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9353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ЗАПОВЕДИ  ДОНСКИХ КАЗАКОВ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7</cp:revision>
  <dcterms:created xsi:type="dcterms:W3CDTF">2019-03-22T18:15:56Z</dcterms:created>
  <dcterms:modified xsi:type="dcterms:W3CDTF">2019-03-25T11:59:39Z</dcterms:modified>
</cp:coreProperties>
</file>